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69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65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71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4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20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1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4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42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89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68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91856-4C91-4A4D-B8D6-FCFD8E5362DC}" type="datetimeFigureOut">
              <a:rPr lang="zh-CN" altLang="en-US" smtClean="0"/>
              <a:t>2023/6/25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68CAF-C52F-429B-B67C-3EB91CD58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63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0166" y="143236"/>
            <a:ext cx="2494800" cy="2030400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48" y="143236"/>
            <a:ext cx="2494800" cy="2030400"/>
          </a:xfrm>
          <a:prstGeom prst="rect">
            <a:avLst/>
          </a:prstGeom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75" y="143236"/>
            <a:ext cx="2494800" cy="2030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0210" y="2115268"/>
            <a:ext cx="9719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Original image                                        (b) Ground-Truth                                               (c) Superpixels                             (d)  Superpixel-merged regions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27939" y="143236"/>
            <a:ext cx="2494800" cy="2030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43845" y="2592383"/>
            <a:ext cx="10103328" cy="2030400"/>
            <a:chOff x="643845" y="2592383"/>
            <a:chExt cx="10103328" cy="2030400"/>
          </a:xfrm>
        </p:grpSpPr>
        <p:pic>
          <p:nvPicPr>
            <p:cNvPr id="3" name="图片 2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2373" y="2592383"/>
              <a:ext cx="2494800" cy="2030400"/>
            </a:xfrm>
            <a:prstGeom prst="rect">
              <a:avLst/>
            </a:prstGeom>
          </p:spPr>
        </p:pic>
        <p:pic>
          <p:nvPicPr>
            <p:cNvPr id="9" name="图片 8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6197" y="2592383"/>
              <a:ext cx="2494800" cy="2030400"/>
            </a:xfrm>
            <a:prstGeom prst="rect">
              <a:avLst/>
            </a:prstGeom>
          </p:spPr>
        </p:pic>
        <p:pic>
          <p:nvPicPr>
            <p:cNvPr id="12" name="图片 11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3845" y="2592383"/>
              <a:ext cx="2494800" cy="2030400"/>
            </a:xfrm>
            <a:prstGeom prst="rect">
              <a:avLst/>
            </a:prstGeom>
          </p:spPr>
        </p:pic>
        <p:pic>
          <p:nvPicPr>
            <p:cNvPr id="13" name="图片 12"/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0021" y="2592383"/>
              <a:ext cx="2494800" cy="203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68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67951" y="45252"/>
            <a:ext cx="1731600" cy="1270800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67688" y="4078566"/>
            <a:ext cx="1731600" cy="1270800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88" y="1389690"/>
            <a:ext cx="1731600" cy="1270800"/>
          </a:xfrm>
          <a:prstGeom prst="rect">
            <a:avLst/>
          </a:prstGeom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678" y="45251"/>
            <a:ext cx="1731600" cy="1270800"/>
          </a:xfrm>
          <a:prstGeom prst="rect">
            <a:avLst/>
          </a:prstGeom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678" y="4078565"/>
            <a:ext cx="1731600" cy="1270800"/>
          </a:xfrm>
          <a:prstGeom prst="rect">
            <a:avLst/>
          </a:prstGeom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678" y="1389689"/>
            <a:ext cx="1731600" cy="1270800"/>
          </a:xfrm>
          <a:prstGeom prst="rect">
            <a:avLst/>
          </a:prstGeom>
        </p:spPr>
      </p:pic>
      <p:pic>
        <p:nvPicPr>
          <p:cNvPr id="10" name="图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67688" y="2725515"/>
            <a:ext cx="1731600" cy="1270800"/>
          </a:xfrm>
          <a:prstGeom prst="rect">
            <a:avLst/>
          </a:prstGeom>
        </p:spPr>
      </p:pic>
      <p:pic>
        <p:nvPicPr>
          <p:cNvPr id="11" name="图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154678" y="2725514"/>
            <a:ext cx="1731600" cy="12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42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</Words>
  <Application>Microsoft Office PowerPoint</Application>
  <PresentationFormat>宽屏</PresentationFormat>
  <Paragraphs>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YXB</dc:creator>
  <cp:lastModifiedBy>YXB</cp:lastModifiedBy>
  <cp:revision>8</cp:revision>
  <dcterms:created xsi:type="dcterms:W3CDTF">2023-06-25T07:55:51Z</dcterms:created>
  <dcterms:modified xsi:type="dcterms:W3CDTF">2023-06-25T08:08:10Z</dcterms:modified>
</cp:coreProperties>
</file>